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09" r:id="rId3"/>
    <p:sldId id="1015" r:id="rId4"/>
    <p:sldId id="1011" r:id="rId5"/>
    <p:sldId id="1016" r:id="rId6"/>
    <p:sldId id="1017" r:id="rId7"/>
    <p:sldId id="1019" r:id="rId8"/>
    <p:sldId id="1020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473165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. like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love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718942" y="2156977"/>
            <a:ext cx="8127760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prefer,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hamburgers?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你更喜欢哪种食物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面条还是汉堡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如何告诉新朋友你的爱好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1196752"/>
            <a:ext cx="2780753" cy="762785"/>
          </a:xfrm>
          <a:prstGeom prst="rect">
            <a:avLst/>
          </a:prstGeom>
        </p:spPr>
      </p:pic>
      <p:pic>
        <p:nvPicPr>
          <p:cNvPr id="5" name="zxc196.jpg" descr="id:21474940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221833"/>
            <a:ext cx="2880320" cy="2676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836712"/>
            <a:ext cx="11477056" cy="5544616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262490E-8CEC-959F-9F68-A70AA985B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378904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作动词时，都可以表示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，两者在某些情况下可以通用，但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的喜欢程度要比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更深。具体用法如下：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“like/love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喜欢某人或某物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likes/loves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他喜欢足球。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836712"/>
            <a:ext cx="2800183" cy="734565"/>
          </a:xfrm>
          <a:prstGeom prst="rect">
            <a:avLst/>
          </a:prstGeom>
        </p:spPr>
      </p:pic>
      <p:pic>
        <p:nvPicPr>
          <p:cNvPr id="5" name="dt010.eps" descr="id:21474940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14686" y="1510313"/>
            <a:ext cx="9073008" cy="224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943224"/>
            <a:ext cx="11477056" cy="5256584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9526"/>
            <a:ext cx="11485848" cy="5213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5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5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“like/love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喜欢做某事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，强调经常性或习惯性地，如：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singing.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她喜欢唱歌。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book.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我喜欢读书。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5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5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“like/love to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喜欢做某事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，强调偶尔或具体地。如：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today.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艾丽丝今天喜欢骑她的自行车。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5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5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“would like/love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想要某物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如：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like/love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oranges.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我想要一些橘子。</a:t>
            </a:r>
            <a:endParaRPr lang="zh-CN" altLang="zh-CN" sz="2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1052736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09787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用所给单词的适当形式填空。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like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bikes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Mike likes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swim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Times New Roman" panose="02020603050405020304" pitchFamily="18" charset="0"/>
              </a:rPr>
              <a:t>songs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Tingting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candy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Linda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loves</a:t>
            </a: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would love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orange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A78ACCE-5B0A-C0A6-AB13-46199C24E7AE}"/>
              </a:ext>
            </a:extLst>
          </p:cNvPr>
          <p:cNvSpPr txBox="1"/>
          <p:nvPr/>
        </p:nvSpPr>
        <p:spPr>
          <a:xfrm>
            <a:off x="3269310" y="2794692"/>
            <a:ext cx="11697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riding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A9BA522-553D-E130-F69D-EB62703FB66D}"/>
              </a:ext>
            </a:extLst>
          </p:cNvPr>
          <p:cNvSpPr txBox="1"/>
          <p:nvPr/>
        </p:nvSpPr>
        <p:spPr>
          <a:xfrm>
            <a:off x="7156070" y="2802228"/>
            <a:ext cx="14577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running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2FADD61-0E0E-D098-0923-F47A5409C9F2}"/>
              </a:ext>
            </a:extLst>
          </p:cNvPr>
          <p:cNvSpPr txBox="1"/>
          <p:nvPr/>
        </p:nvSpPr>
        <p:spPr>
          <a:xfrm>
            <a:off x="2791276" y="3514116"/>
            <a:ext cx="10716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swim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47214F0-04AD-7F6D-4FEE-276B6BD8E5AA}"/>
              </a:ext>
            </a:extLst>
          </p:cNvPr>
          <p:cNvSpPr txBox="1"/>
          <p:nvPr/>
        </p:nvSpPr>
        <p:spPr>
          <a:xfrm>
            <a:off x="6100018" y="3443780"/>
            <a:ext cx="9312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sing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3AA261D-FDA2-883C-743D-B1B029954134}"/>
              </a:ext>
            </a:extLst>
          </p:cNvPr>
          <p:cNvSpPr txBox="1"/>
          <p:nvPr/>
        </p:nvSpPr>
        <p:spPr>
          <a:xfrm>
            <a:off x="2995518" y="4151780"/>
            <a:ext cx="12258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stories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6CC8FA9-4C1E-B473-6681-0FAE51EFEBA4}"/>
              </a:ext>
            </a:extLst>
          </p:cNvPr>
          <p:cNvSpPr txBox="1"/>
          <p:nvPr/>
        </p:nvSpPr>
        <p:spPr>
          <a:xfrm>
            <a:off x="6472830" y="4083558"/>
            <a:ext cx="12258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candy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191120" y="5369531"/>
            <a:ext cx="1380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oranges</a:t>
            </a:r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3AA261D-FDA2-883C-743D-B1B029954134}"/>
              </a:ext>
            </a:extLst>
          </p:cNvPr>
          <p:cNvSpPr txBox="1"/>
          <p:nvPr/>
        </p:nvSpPr>
        <p:spPr>
          <a:xfrm>
            <a:off x="764942" y="4698748"/>
            <a:ext cx="12258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smtClean="0"/>
              <a:t>dogs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6" grpId="0"/>
      <p:bldP spid="8" grpId="0"/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698734F-CCAA-2C11-5AE5-24933EE78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9108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dog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 meat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like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likes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love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7B3AEC2-AF79-D06D-FB6C-049D238CD3ED}"/>
              </a:ext>
            </a:extLst>
          </p:cNvPr>
          <p:cNvSpPr txBox="1"/>
          <p:nvPr/>
        </p:nvSpPr>
        <p:spPr>
          <a:xfrm>
            <a:off x="973846" y="1546545"/>
            <a:ext cx="5128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09E1EA49-AB6F-9654-78E0-F6E575ED1CF1}"/>
              </a:ext>
            </a:extLst>
          </p:cNvPr>
          <p:cNvSpPr txBox="1">
            <a:spLocks/>
          </p:cNvSpPr>
          <p:nvPr/>
        </p:nvSpPr>
        <p:spPr bwMode="auto">
          <a:xfrm>
            <a:off x="360854" y="3929505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doesn’t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don’t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doesn’t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1416845-28A5-72C7-A42C-97FCD6FD604C}"/>
              </a:ext>
            </a:extLst>
          </p:cNvPr>
          <p:cNvSpPr txBox="1"/>
          <p:nvPr/>
        </p:nvSpPr>
        <p:spPr>
          <a:xfrm>
            <a:off x="956262" y="4047362"/>
            <a:ext cx="458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99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2E1E0BE-8426-A340-D750-89CFE86B0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sing. His parents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read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likes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FBE8426-6CD4-927B-24A3-A16A1539466D}"/>
              </a:ext>
            </a:extLst>
          </p:cNvPr>
          <p:cNvSpPr txBox="1"/>
          <p:nvPr/>
        </p:nvSpPr>
        <p:spPr>
          <a:xfrm>
            <a:off x="954590" y="1242601"/>
            <a:ext cx="4600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E790B539-0446-8106-2C4B-E428A5D58A1C}"/>
              </a:ext>
            </a:extLst>
          </p:cNvPr>
          <p:cNvSpPr txBox="1">
            <a:spLocks/>
          </p:cNvSpPr>
          <p:nvPr/>
        </p:nvSpPr>
        <p:spPr bwMode="auto">
          <a:xfrm>
            <a:off x="586022" y="3618648"/>
            <a:ext cx="11260680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第一句中主语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是第三人称单数，谓语动词用第三人称单数形式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；第二句中主语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parents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是第三人称复数，谓语动词用原形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25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54337AB-7E87-4570-1683-1E48FAB77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55912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music?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they don’t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snakes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snake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panda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B662490-D097-0F91-4401-9405A7A8EA17}"/>
              </a:ext>
            </a:extLst>
          </p:cNvPr>
          <p:cNvSpPr txBox="1"/>
          <p:nvPr/>
        </p:nvSpPr>
        <p:spPr>
          <a:xfrm>
            <a:off x="956262" y="873769"/>
            <a:ext cx="458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678A19D7-5FB8-63F7-5BE8-D7A343E34F94}"/>
              </a:ext>
            </a:extLst>
          </p:cNvPr>
          <p:cNvSpPr txBox="1">
            <a:spLocks/>
          </p:cNvSpPr>
          <p:nvPr/>
        </p:nvSpPr>
        <p:spPr bwMode="auto">
          <a:xfrm>
            <a:off x="360854" y="3956810"/>
            <a:ext cx="11485848" cy="2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sister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to drink milk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don’t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doesn’t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didn’t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DCED1E4-F5F8-2D46-24EA-B3C2D7BAD783}"/>
              </a:ext>
            </a:extLst>
          </p:cNvPr>
          <p:cNvSpPr txBox="1"/>
          <p:nvPr/>
        </p:nvSpPr>
        <p:spPr>
          <a:xfrm>
            <a:off x="965054" y="4065875"/>
            <a:ext cx="4496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29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243</Words>
  <Application>Microsoft Office PowerPoint</Application>
  <PresentationFormat>自定义</PresentationFormat>
  <Paragraphs>61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363</cp:revision>
  <dcterms:created xsi:type="dcterms:W3CDTF">2020-11-06T05:24:00Z</dcterms:created>
  <dcterms:modified xsi:type="dcterms:W3CDTF">2025-06-10T09:16:40Z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